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b07c9f3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2c5b762d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28ab9b1b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1a541e79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89ca770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64b4ae7a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6b6681c3.png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122aff3d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44db071c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7afe295.jpe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2c44a824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4f7aea30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16d1604b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ea51e14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7a59ba8e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18e6ff63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6588c95a.pn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775b67c9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11fafa57.pn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74496ef9.pn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114d914.jpeg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7fb7b099.pn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74ab4e50.pn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c08e7a1.pn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546c1aa2a207.pn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2b3b873a.jpeg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512b0702.png"/></Relationships>
</file>

<file path=ppt/slides/_rels/slide5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46c1c9f0133.jpe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May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$50,593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$25,000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$550,000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-7.50%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(40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$50,593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-48.60%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($98,436)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177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-6.84%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(190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$491,269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110.17%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($233,752)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$43,584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$102,089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$37,829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$1,408,778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$1,010,436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$52,066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$62,333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$46,340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$4,300 - $182,351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$62,333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361.10%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($13,518)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-23.08%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$1,077,203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1524.87%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($66,295)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$1,425,587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79535"/>
                <a:gridCol w="951906"/>
                <a:gridCol w="1184649"/>
                <a:gridCol w="1658387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WATERMAN-KINGSBURY CONDOMINIUM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5696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HURLEY, MARIA YADIRA &amp; JOHN L PRATER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BULLOCK, JAMES R &amp; DAN 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$182,351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BURKE, TIMOTHY ROBERT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BERNSTEIN, CAROLYN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$62,679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RUWITCH, THOMAS E &amp; MELISSA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$33,050,561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$79,349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$1,900 - $370,462,221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$33,050,561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270515.11%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($12,213)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55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111.54%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$7,226,885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44658.21%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($16,146)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$131,082,701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$373,181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$56,185,283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$22,712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15619"/>
                <a:gridCol w="1005931"/>
                <a:gridCol w="1184649"/>
                <a:gridCol w="1953613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BIG BRICK BUILDINGS ML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6030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BI-STATE DEVELOPMENT AGENCY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$370,462,221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5720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COMMUNITY CTR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$22,355,881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301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PAGEDALE CONGREGATION OF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RON RAMMAHA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BI-STATE DEVELOPMENT AGENCY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$1,831,648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5720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COMMUNITY CTR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$1,330,804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301-331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RAINEY, TERESA &amp; SHAUN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5830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BONAN, F WILLIAM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6159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AYERS, CAMERON &amp; REBECCA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6152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SCHOENFELD, KING &amp; DEANNA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6124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HESS, ROBERT J &amp; BEATRIZ ANGELICA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$118,698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6175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$5,423,125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$5,423,125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$6,250 - $10,840,000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May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$5,423,125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16088.43%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($33,500)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114.29%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$746,922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377.22%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($156,514)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$5,423,125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$73,758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$98,568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443246"/>
                <a:gridCol w="951906"/>
                <a:gridCol w="1184649"/>
                <a:gridCol w="159631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DELMAR DIVINE MASTER LANDLORD COMMER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$10,840,000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MABS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5931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May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$3,200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$3,200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$3,200 - $3,200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$3,200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-12.50%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$76,225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19.90%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($63,575)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$75,353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</a:tblGrid>
              <a:tr h="286967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$50,593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$9,590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$33,050,561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$5,423,125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</a:tblGrid>
              <a:tr h="286967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$76,803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$589,781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$1,259,812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$251,987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$7,302,810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$59,980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$335,476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805591"/>
                <a:gridCol w="951906"/>
                <a:gridCol w="1184649"/>
                <a:gridCol w="1464185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MDE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5166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$10,500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$10,500 - $10,500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$10,500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$62,700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8260.00%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($750)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914117"/>
                <a:gridCol w="951906"/>
                <a:gridCol w="1184649"/>
                <a:gridCol w="141002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BOOKER, RICHARD JR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1234 BAYARD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($15,000)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-88.32%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($6,850)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$9,590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$3,633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$450 - $26,000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May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$1,350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$1,350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$2,200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$1,350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-92.77%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($18,667)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-64.71%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(17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$40,013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-77.56%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($178,321)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$70,308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13709"/>
                <a:gridCol w="967459"/>
                <a:gridCol w="1184649"/>
                <a:gridCol w="1766914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FLOWERS, DEAUN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915 PENDLETON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PATTERSON, SHARON E &amp; NICHOLE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1318 N NEWSTEAD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-27.27%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$9,590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-17.08%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($11,565)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-38.46%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(78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$127,077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-9.58%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($140,536)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</a:tblGrid>
              <a:tr h="260972">
                <a:tc gridSpan="3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$330,296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$911,449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$80,443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024555"/>
                <a:gridCol w="1005931"/>
                <a:gridCol w="1184649"/>
                <a:gridCol w="1813503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POPEK, JACOB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4440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LONI PROPERTIES CO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4121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CITY DOGS REALTY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4322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SPENCER REAL ESTATE 763 NORTH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4306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CROSSFACE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4243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MCNALLY, SHANNON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4455 OAKLAND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TROUTS LANDING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4234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PRIME PORCH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4412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2020-07-07T14:16:20Z</dcterms:modified>
  <cp:category/>
</cp:coreProperties>
</file>